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68" r:id="rId6"/>
    <p:sldId id="260" r:id="rId7"/>
    <p:sldId id="261" r:id="rId8"/>
    <p:sldId id="262" r:id="rId9"/>
    <p:sldId id="263" r:id="rId10"/>
    <p:sldId id="271" r:id="rId11"/>
    <p:sldId id="259" r:id="rId12"/>
    <p:sldId id="264" r:id="rId13"/>
    <p:sldId id="272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3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59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452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58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737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510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8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98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592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40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92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D8BFA-C6B5-4663-93C7-C9D1837C8415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890B0-89DA-4E3F-A74D-BCB6A4B0B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70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vysochin@mail.rum" TargetMode="External"/><Relationship Id="rId2" Type="http://schemas.openxmlformats.org/officeDocument/2006/relationships/hyperlink" Target="http://www.zspps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1064" y="-9223"/>
            <a:ext cx="9146290" cy="6867223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Программная система</a:t>
            </a:r>
            <a:br>
              <a:rPr lang="ru-RU" sz="4000" b="1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4000" b="1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Zenith SPPS</a:t>
            </a:r>
            <a:endParaRPr lang="ru-RU" sz="4000" b="1">
              <a:solidFill>
                <a:schemeClr val="accent6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b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ИТ-инфраструктура и</a:t>
            </a:r>
          </a:p>
          <a:p>
            <a:r>
              <a:rPr lang="ru-RU" sz="2800" b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бизнес-процессы</a:t>
            </a:r>
            <a:endParaRPr lang="ru-RU" sz="2800" b="1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272"/>
            <a:ext cx="1898930" cy="90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95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1371600" y="2662064"/>
            <a:ext cx="6400800" cy="694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Бизнес-процессы</a:t>
            </a:r>
            <a:endParaRPr lang="ru-RU" sz="36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17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483568" y="548680"/>
            <a:ext cx="6400800" cy="694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Процесс прохождения заказа на предприятии с использованием </a:t>
            </a:r>
            <a:r>
              <a:rPr lang="en-US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Zenith SPPS</a:t>
            </a:r>
            <a:endParaRPr lang="ru-RU" sz="28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10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29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36105"/>
            <a:ext cx="5997817" cy="58052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3211" y="548680"/>
            <a:ext cx="40324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>
                <a:latin typeface="Verdana" pitchFamily="34" charset="0"/>
                <a:ea typeface="Verdana" pitchFamily="34" charset="0"/>
                <a:cs typeface="Verdana" pitchFamily="34" charset="0"/>
              </a:rPr>
              <a:t>Место Zenith SPPS в структуре </a:t>
            </a:r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АСУП</a:t>
            </a:r>
            <a:endParaRPr lang="ru-RU" sz="1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910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9504"/>
            <a:ext cx="9144000" cy="23335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53211" y="548680"/>
            <a:ext cx="40324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Процесс прохождения заказа в  </a:t>
            </a:r>
            <a:r>
              <a:rPr lang="ru-RU" sz="1400" b="1">
                <a:latin typeface="Verdana" pitchFamily="34" charset="0"/>
                <a:ea typeface="Verdana" pitchFamily="34" charset="0"/>
                <a:cs typeface="Verdana" pitchFamily="34" charset="0"/>
              </a:rPr>
              <a:t>Zenith </a:t>
            </a:r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SPPS</a:t>
            </a:r>
            <a:endParaRPr lang="ru-RU" sz="1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632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1064" y="-9223"/>
            <a:ext cx="9146290" cy="6867223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Zenith SPPS</a:t>
            </a:r>
            <a:endParaRPr lang="ru-RU" sz="4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32584"/>
            <a:ext cx="6400800" cy="2256656"/>
          </a:xfrm>
        </p:spPr>
        <p:txBody>
          <a:bodyPr>
            <a:noAutofit/>
          </a:bodyPr>
          <a:lstStyle/>
          <a:p>
            <a:r>
              <a:rPr lang="en-US" sz="22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www.zspps.</a:t>
            </a:r>
            <a:r>
              <a:rPr lang="ru-RU" sz="2200" dirty="0" err="1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ru</a:t>
            </a:r>
            <a:endParaRPr lang="ru-RU" sz="2200" dirty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200" dirty="0" err="1" smtClean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vysochin</a:t>
            </a:r>
            <a:r>
              <a:rPr lang="en-US" sz="22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@</a:t>
            </a:r>
            <a:r>
              <a:rPr lang="ru-RU" sz="2200" dirty="0" err="1" smtClean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mail</a:t>
            </a:r>
            <a:r>
              <a:rPr lang="en-US" sz="22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.</a:t>
            </a:r>
            <a:r>
              <a:rPr lang="ru-RU" sz="2200" dirty="0" err="1" smtClean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ru</a:t>
            </a:r>
            <a:endParaRPr lang="en-US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2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Официальный дистрибьютор – </a:t>
            </a:r>
          </a:p>
          <a:p>
            <a:r>
              <a:rPr lang="ru-RU" sz="22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корпорация «Вектор-Альянс</a:t>
            </a:r>
            <a:r>
              <a:rPr lang="ru-RU" sz="2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  <a:p>
            <a:r>
              <a:rPr lang="en-US" sz="2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en-US" sz="22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 </a:t>
            </a:r>
            <a:r>
              <a:rPr lang="en-US" sz="2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(49</a:t>
            </a:r>
            <a:r>
              <a:rPr lang="ru-RU" sz="2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2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ru-RU" sz="2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660</a:t>
            </a:r>
            <a:r>
              <a:rPr lang="en-US" sz="2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-38-</a:t>
            </a:r>
            <a:r>
              <a:rPr lang="ru-RU" sz="220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98</a:t>
            </a:r>
            <a:endParaRPr lang="en-US" sz="22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272"/>
            <a:ext cx="1898930" cy="90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44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36712"/>
            <a:ext cx="6943482" cy="540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46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1371600" y="2662064"/>
            <a:ext cx="6400800" cy="694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ИТ-инфраструктура</a:t>
            </a:r>
            <a:endParaRPr lang="ru-RU" sz="36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29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68944" y="558511"/>
            <a:ext cx="4494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Схема Программной системы </a:t>
            </a:r>
            <a:r>
              <a:rPr lang="en-US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Zenith SPPS</a:t>
            </a:r>
            <a:endParaRPr lang="ru-RU" sz="1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15144"/>
            <a:ext cx="7812360" cy="572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21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76" y="1156929"/>
            <a:ext cx="6345484" cy="46483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07753" y="558512"/>
            <a:ext cx="46637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Взаимодействие </a:t>
            </a:r>
            <a:r>
              <a:rPr lang="en-US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Zenith TECH </a:t>
            </a:r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en-US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Zenith SPPS</a:t>
            </a:r>
            <a:endParaRPr lang="ru-RU" sz="1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365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05048" y="558511"/>
            <a:ext cx="2333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Zenith SPPS</a:t>
            </a:r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 и АСТПП</a:t>
            </a:r>
            <a:endParaRPr lang="ru-RU" sz="1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7264"/>
            <a:ext cx="9144000" cy="54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2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46208" y="558512"/>
            <a:ext cx="26515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Zenith SPPS</a:t>
            </a:r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 и ТехноПро</a:t>
            </a:r>
            <a:endParaRPr lang="ru-RU" sz="1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5163"/>
            <a:ext cx="9144000" cy="554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69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3113"/>
            <a:ext cx="9144000" cy="56762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64433" y="548678"/>
            <a:ext cx="50151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Общий вид ИТ-инфраструктуры производства</a:t>
            </a:r>
            <a:endParaRPr lang="ru-RU" sz="1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08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1064" y="-9223"/>
            <a:ext cx="9146290" cy="557903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71000">
                <a:schemeClr val="bg1">
                  <a:lumMod val="85000"/>
                </a:schemeClr>
              </a:gs>
              <a:gs pos="38000">
                <a:schemeClr val="bg1">
                  <a:lumMod val="95000"/>
                </a:schemeClr>
              </a:gs>
              <a:gs pos="21000">
                <a:schemeClr val="bg1"/>
              </a:gs>
            </a:gsLst>
            <a:lin ang="10800000" scaled="1"/>
            <a:tileRect/>
          </a:gradFill>
          <a:effectLst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endParaRPr lang="ru-RU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272"/>
            <a:ext cx="1224136" cy="5830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37187" y="548678"/>
            <a:ext cx="45830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Схема информационного взаимодействия</a:t>
            </a:r>
            <a:endParaRPr lang="ru-RU" sz="1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" y="1151512"/>
            <a:ext cx="9036496" cy="43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2277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93</Words>
  <Application>Microsoft Office PowerPoint</Application>
  <PresentationFormat>Экран (4:3)</PresentationFormat>
  <Paragraphs>34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Программная система Zenith SPPS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Zenith SPPS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Zenith SPPS</dc:title>
  <dc:creator>Antonie V Sinkovskiy</dc:creator>
  <cp:lastModifiedBy>Пользователь Windows</cp:lastModifiedBy>
  <cp:revision>40</cp:revision>
  <dcterms:created xsi:type="dcterms:W3CDTF">2013-02-07T07:43:19Z</dcterms:created>
  <dcterms:modified xsi:type="dcterms:W3CDTF">2017-05-22T08:35:57Z</dcterms:modified>
</cp:coreProperties>
</file>